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5" r:id="rId3"/>
    <p:sldId id="286" r:id="rId4"/>
    <p:sldId id="287" r:id="rId5"/>
    <p:sldId id="290" r:id="rId6"/>
    <p:sldId id="257" r:id="rId7"/>
    <p:sldId id="292" r:id="rId8"/>
    <p:sldId id="288" r:id="rId9"/>
    <p:sldId id="289" r:id="rId10"/>
    <p:sldId id="284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9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17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888FEED-BA2C-48EF-9D2A-620B0C11413C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8C1E5CE-A4BC-49A2-B67F-0577AAE053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2910" y="785794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Минуты вдохновения</a:t>
            </a:r>
            <a:endParaRPr lang="ru-RU" sz="4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85852" y="3286124"/>
            <a:ext cx="6400800" cy="17526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Творческая выставка </a:t>
            </a:r>
          </a:p>
          <a:p>
            <a:r>
              <a:rPr lang="ru-RU" sz="3600" b="1" dirty="0" smtClean="0"/>
              <a:t>выпускницы 1943 года </a:t>
            </a:r>
          </a:p>
          <a:p>
            <a:r>
              <a:rPr lang="ru-RU" sz="3600" b="1" dirty="0" smtClean="0"/>
              <a:t>Шутто Клары Иосифовны</a:t>
            </a:r>
            <a:endParaRPr lang="ru-RU" sz="3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612.jpg"/>
          <p:cNvPicPr>
            <a:picLocks noChangeAspect="1"/>
          </p:cNvPicPr>
          <p:nvPr/>
        </p:nvPicPr>
        <p:blipFill>
          <a:blip r:embed="rId2" cstate="print"/>
          <a:srcRect l="11104" t="7291" r="12445" b="8333"/>
          <a:stretch>
            <a:fillRect/>
          </a:stretch>
        </p:blipFill>
        <p:spPr>
          <a:xfrm>
            <a:off x="285719" y="357166"/>
            <a:ext cx="4373593" cy="6215106"/>
          </a:xfrm>
          <a:prstGeom prst="rect">
            <a:avLst/>
          </a:prstGeom>
        </p:spPr>
      </p:pic>
      <p:pic>
        <p:nvPicPr>
          <p:cNvPr id="3" name="Рисунок 2" descr="P1010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14290"/>
            <a:ext cx="3142523" cy="6357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15206" y="6357958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1941 год.</a:t>
            </a:r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20.JPG"/>
          <p:cNvPicPr>
            <a:picLocks noChangeAspect="1"/>
          </p:cNvPicPr>
          <p:nvPr/>
        </p:nvPicPr>
        <p:blipFill>
          <a:blip r:embed="rId2" cstate="print"/>
          <a:srcRect l="1996" t="3125" r="1209" b="3125"/>
          <a:stretch>
            <a:fillRect/>
          </a:stretch>
        </p:blipFill>
        <p:spPr>
          <a:xfrm>
            <a:off x="357158" y="142852"/>
            <a:ext cx="8429684" cy="6168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2" y="6357958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Лунная ночь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21.JPG"/>
          <p:cNvPicPr>
            <a:picLocks noChangeAspect="1"/>
          </p:cNvPicPr>
          <p:nvPr/>
        </p:nvPicPr>
        <p:blipFill>
          <a:blip r:embed="rId2" cstate="print"/>
          <a:srcRect l="3125" t="3288" r="2343" b="4623"/>
          <a:stretch>
            <a:fillRect/>
          </a:stretch>
        </p:blipFill>
        <p:spPr>
          <a:xfrm>
            <a:off x="285720" y="214290"/>
            <a:ext cx="8643998" cy="600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794" y="6357958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Закат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22.JPG"/>
          <p:cNvPicPr>
            <a:picLocks noChangeAspect="1"/>
          </p:cNvPicPr>
          <p:nvPr/>
        </p:nvPicPr>
        <p:blipFill>
          <a:blip r:embed="rId2" cstate="print"/>
          <a:srcRect l="3199" t="1124" r="2432" b="2247"/>
          <a:stretch>
            <a:fillRect/>
          </a:stretch>
        </p:blipFill>
        <p:spPr>
          <a:xfrm>
            <a:off x="142844" y="214290"/>
            <a:ext cx="4214842" cy="6143668"/>
          </a:xfrm>
          <a:prstGeom prst="rect">
            <a:avLst/>
          </a:prstGeom>
        </p:spPr>
      </p:pic>
      <p:pic>
        <p:nvPicPr>
          <p:cNvPr id="3" name="Рисунок 2" descr="P1060123.JPG"/>
          <p:cNvPicPr>
            <a:picLocks noChangeAspect="1"/>
          </p:cNvPicPr>
          <p:nvPr/>
        </p:nvPicPr>
        <p:blipFill>
          <a:blip r:embed="rId3" cstate="print"/>
          <a:srcRect l="3126" t="3125" r="4546" b="7291"/>
          <a:stretch>
            <a:fillRect/>
          </a:stretch>
        </p:blipFill>
        <p:spPr>
          <a:xfrm>
            <a:off x="4429124" y="214290"/>
            <a:ext cx="4643470" cy="6143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6429396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Гвоздики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6429396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Солнечный цветок</a:t>
            </a:r>
            <a:endParaRPr lang="ru-RU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24.JPG"/>
          <p:cNvPicPr>
            <a:picLocks noChangeAspect="1"/>
          </p:cNvPicPr>
          <p:nvPr/>
        </p:nvPicPr>
        <p:blipFill>
          <a:blip r:embed="rId2" cstate="print"/>
          <a:srcRect l="4680" t="3571" b="2381"/>
          <a:stretch>
            <a:fillRect/>
          </a:stretch>
        </p:blipFill>
        <p:spPr>
          <a:xfrm>
            <a:off x="71406" y="214290"/>
            <a:ext cx="4585873" cy="5929354"/>
          </a:xfrm>
          <a:prstGeom prst="rect">
            <a:avLst/>
          </a:prstGeom>
        </p:spPr>
      </p:pic>
      <p:pic>
        <p:nvPicPr>
          <p:cNvPr id="3" name="Рисунок 2" descr="P1060127.JPG"/>
          <p:cNvPicPr>
            <a:picLocks noChangeAspect="1"/>
          </p:cNvPicPr>
          <p:nvPr/>
        </p:nvPicPr>
        <p:blipFill>
          <a:blip r:embed="rId3" cstate="print"/>
          <a:srcRect l="4839" r="4838" b="5491"/>
          <a:stretch>
            <a:fillRect/>
          </a:stretch>
        </p:blipFill>
        <p:spPr>
          <a:xfrm>
            <a:off x="4760334" y="214289"/>
            <a:ext cx="4312259" cy="5929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57958"/>
            <a:ext cx="4643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Васильки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00628" y="6357958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Тюльпаны</a:t>
            </a:r>
            <a:endParaRPr lang="ru-RU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25.JPG"/>
          <p:cNvPicPr>
            <a:picLocks noChangeAspect="1"/>
          </p:cNvPicPr>
          <p:nvPr/>
        </p:nvPicPr>
        <p:blipFill>
          <a:blip r:embed="rId2" cstate="print"/>
          <a:srcRect l="5096" t="2469" r="3168" b="6172"/>
          <a:stretch>
            <a:fillRect/>
          </a:stretch>
        </p:blipFill>
        <p:spPr>
          <a:xfrm>
            <a:off x="214281" y="142852"/>
            <a:ext cx="4483217" cy="6143668"/>
          </a:xfrm>
          <a:prstGeom prst="rect">
            <a:avLst/>
          </a:prstGeom>
        </p:spPr>
      </p:pic>
      <p:pic>
        <p:nvPicPr>
          <p:cNvPr id="3" name="Рисунок 2" descr="P1060126.JPG"/>
          <p:cNvPicPr>
            <a:picLocks noChangeAspect="1"/>
          </p:cNvPicPr>
          <p:nvPr/>
        </p:nvPicPr>
        <p:blipFill>
          <a:blip r:embed="rId3" cstate="print"/>
          <a:srcRect l="1923" t="2463" r="3845" b="1498"/>
          <a:stretch>
            <a:fillRect/>
          </a:stretch>
        </p:blipFill>
        <p:spPr>
          <a:xfrm>
            <a:off x="5072066" y="142852"/>
            <a:ext cx="3857652" cy="6140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6357958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Золотая осень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14942" y="6357958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Пейзаж</a:t>
            </a:r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28.JPG"/>
          <p:cNvPicPr>
            <a:picLocks noChangeAspect="1"/>
          </p:cNvPicPr>
          <p:nvPr/>
        </p:nvPicPr>
        <p:blipFill>
          <a:blip r:embed="rId2" cstate="print"/>
          <a:srcRect l="2521" t="5248" r="1680" b="8158"/>
          <a:stretch>
            <a:fillRect/>
          </a:stretch>
        </p:blipFill>
        <p:spPr>
          <a:xfrm>
            <a:off x="214281" y="357166"/>
            <a:ext cx="8760897" cy="5072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538" y="600076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Зима</a:t>
            </a:r>
            <a:endParaRPr lang="ru-RU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29.JPG"/>
          <p:cNvPicPr>
            <a:picLocks noChangeAspect="1"/>
          </p:cNvPicPr>
          <p:nvPr/>
        </p:nvPicPr>
        <p:blipFill>
          <a:blip r:embed="rId2" cstate="print"/>
          <a:srcRect l="3392" t="2273" r="1625" b="2272"/>
          <a:stretch>
            <a:fillRect/>
          </a:stretch>
        </p:blipFill>
        <p:spPr>
          <a:xfrm>
            <a:off x="214281" y="142852"/>
            <a:ext cx="4048153" cy="6072230"/>
          </a:xfrm>
          <a:prstGeom prst="rect">
            <a:avLst/>
          </a:prstGeom>
        </p:spPr>
      </p:pic>
      <p:pic>
        <p:nvPicPr>
          <p:cNvPr id="3" name="Рисунок 2" descr="P1060133.JPG"/>
          <p:cNvPicPr>
            <a:picLocks noChangeAspect="1"/>
          </p:cNvPicPr>
          <p:nvPr/>
        </p:nvPicPr>
        <p:blipFill>
          <a:blip r:embed="rId3" cstate="print"/>
          <a:srcRect l="5183" t="4598" r="6704" b="3448"/>
          <a:stretch>
            <a:fillRect/>
          </a:stretch>
        </p:blipFill>
        <p:spPr>
          <a:xfrm>
            <a:off x="5072066" y="142851"/>
            <a:ext cx="3857652" cy="6051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6357958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Скворушкин</a:t>
            </a:r>
            <a:r>
              <a:rPr lang="ru-RU" sz="2400" dirty="0" smtClean="0"/>
              <a:t> домик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72066" y="6357958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Березка</a:t>
            </a:r>
            <a:endParaRPr lang="ru-RU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30.JPG"/>
          <p:cNvPicPr>
            <a:picLocks noChangeAspect="1"/>
          </p:cNvPicPr>
          <p:nvPr/>
        </p:nvPicPr>
        <p:blipFill>
          <a:blip r:embed="rId2" cstate="print"/>
          <a:srcRect l="2534" t="6250" r="3681" b="7291"/>
          <a:stretch>
            <a:fillRect/>
          </a:stretch>
        </p:blipFill>
        <p:spPr>
          <a:xfrm>
            <a:off x="214282" y="142851"/>
            <a:ext cx="5857916" cy="6570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7950" y="285728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Весна</a:t>
            </a:r>
            <a:endParaRPr lang="ru-RU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31.JPG"/>
          <p:cNvPicPr>
            <a:picLocks noChangeAspect="1"/>
          </p:cNvPicPr>
          <p:nvPr/>
        </p:nvPicPr>
        <p:blipFill>
          <a:blip r:embed="rId2" cstate="print"/>
          <a:srcRect l="2265" t="4824" r="5073" b="8333"/>
          <a:stretch>
            <a:fillRect/>
          </a:stretch>
        </p:blipFill>
        <p:spPr>
          <a:xfrm>
            <a:off x="142843" y="214290"/>
            <a:ext cx="4750627" cy="6000792"/>
          </a:xfrm>
          <a:prstGeom prst="rect">
            <a:avLst/>
          </a:prstGeom>
        </p:spPr>
      </p:pic>
      <p:pic>
        <p:nvPicPr>
          <p:cNvPr id="3" name="Рисунок 2" descr="P1060132.JPG"/>
          <p:cNvPicPr>
            <a:picLocks noChangeAspect="1"/>
          </p:cNvPicPr>
          <p:nvPr/>
        </p:nvPicPr>
        <p:blipFill>
          <a:blip r:embed="rId3" cstate="print"/>
          <a:srcRect l="3704" t="3521" r="3703" b="3771"/>
          <a:stretch>
            <a:fillRect/>
          </a:stretch>
        </p:blipFill>
        <p:spPr>
          <a:xfrm>
            <a:off x="5214942" y="214290"/>
            <a:ext cx="3786214" cy="5982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6357958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Рассвет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86380" y="6429396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Снегирь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3438" y="0"/>
            <a:ext cx="450056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Шутто Клара Иосифовна.</a:t>
            </a:r>
            <a:r>
              <a:rPr lang="ru-RU" dirty="0" smtClean="0"/>
              <a:t> </a:t>
            </a:r>
          </a:p>
          <a:p>
            <a:r>
              <a:rPr lang="ru-RU" b="1" dirty="0" smtClean="0"/>
              <a:t>Выпускница 1943 года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 отличием окончила Чарышскую среднюю школу и поступила в </a:t>
            </a:r>
            <a:r>
              <a:rPr lang="ru-RU" dirty="0" err="1" smtClean="0"/>
              <a:t>Рубцовский</a:t>
            </a:r>
            <a:r>
              <a:rPr lang="ru-RU" dirty="0" smtClean="0"/>
              <a:t> машиностроительный техникум, который окончила в 1946 г. Работала 25 лет на Алтайском тракторном заводе им. М.И. Калинина в отделе Главного технолога, повышая квалификацию от техника-конструктора до конструктора первой категории. Награждена: медалью «За доблестный труд в Великой Отечественной войне 1941-1945 г.г.», медалью «За доблестный труд в ознаменовании 100-летия со дня рождения В.И. Ленина», значком «Ударник коммунистического труда», орденом «Знак Почёта», медалью «50 лет Победы», «60 лет Победы», медалью «Ветеран труда», грамотами, благодарностями. Занесена в «Книгу Почёта АТЗ». Пишет стихи. Выпустила несколько сборников. Проживает в г. Рубцовске.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3" name="Рисунок 2" descr="DSCN4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214810" cy="5619747"/>
          </a:xfrm>
          <a:prstGeom prst="rect">
            <a:avLst/>
          </a:prstGeom>
        </p:spPr>
      </p:pic>
      <p:pic>
        <p:nvPicPr>
          <p:cNvPr id="1026" name="Picture 2" descr="P10106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21336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34.JPG"/>
          <p:cNvPicPr>
            <a:picLocks noChangeAspect="1"/>
          </p:cNvPicPr>
          <p:nvPr/>
        </p:nvPicPr>
        <p:blipFill>
          <a:blip r:embed="rId2" cstate="print"/>
          <a:srcRect b="8333"/>
          <a:stretch>
            <a:fillRect/>
          </a:stretch>
        </p:blipFill>
        <p:spPr>
          <a:xfrm>
            <a:off x="142844" y="172285"/>
            <a:ext cx="6572264" cy="6542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0892" y="285728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Метель</a:t>
            </a:r>
            <a:endParaRPr lang="ru-RU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35.JPG"/>
          <p:cNvPicPr>
            <a:picLocks noChangeAspect="1"/>
          </p:cNvPicPr>
          <p:nvPr/>
        </p:nvPicPr>
        <p:blipFill>
          <a:blip r:embed="rId2" cstate="print"/>
          <a:srcRect l="5186" t="2381" r="3203" b="4762"/>
          <a:stretch>
            <a:fillRect/>
          </a:stretch>
        </p:blipFill>
        <p:spPr>
          <a:xfrm>
            <a:off x="142844" y="142852"/>
            <a:ext cx="4028920" cy="5929354"/>
          </a:xfrm>
          <a:prstGeom prst="rect">
            <a:avLst/>
          </a:prstGeom>
        </p:spPr>
      </p:pic>
      <p:pic>
        <p:nvPicPr>
          <p:cNvPr id="3" name="Рисунок 2" descr="P1060136.JPG"/>
          <p:cNvPicPr>
            <a:picLocks noChangeAspect="1"/>
          </p:cNvPicPr>
          <p:nvPr/>
        </p:nvPicPr>
        <p:blipFill>
          <a:blip r:embed="rId3" cstate="print"/>
          <a:srcRect l="7353" t="5851" r="7352" b="9298"/>
          <a:stretch>
            <a:fillRect/>
          </a:stretch>
        </p:blipFill>
        <p:spPr>
          <a:xfrm>
            <a:off x="4357686" y="142852"/>
            <a:ext cx="4710994" cy="5929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6215082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Родословная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429124" y="6215082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Лебеди</a:t>
            </a:r>
            <a:endParaRPr lang="ru-RU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37.JPG"/>
          <p:cNvPicPr>
            <a:picLocks noChangeAspect="1"/>
          </p:cNvPicPr>
          <p:nvPr/>
        </p:nvPicPr>
        <p:blipFill>
          <a:blip r:embed="rId2" cstate="print"/>
          <a:srcRect l="847" t="3421" r="847" b="3073"/>
          <a:stretch>
            <a:fillRect/>
          </a:stretch>
        </p:blipFill>
        <p:spPr>
          <a:xfrm>
            <a:off x="214281" y="214290"/>
            <a:ext cx="8691043" cy="6143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80" y="6357958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Материнство</a:t>
            </a:r>
            <a:endParaRPr 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38.JPG"/>
          <p:cNvPicPr>
            <a:picLocks noChangeAspect="1"/>
          </p:cNvPicPr>
          <p:nvPr/>
        </p:nvPicPr>
        <p:blipFill>
          <a:blip r:embed="rId2" cstate="print"/>
          <a:srcRect l="2632" t="4912" r="3508" b="5438"/>
          <a:stretch>
            <a:fillRect/>
          </a:stretch>
        </p:blipFill>
        <p:spPr>
          <a:xfrm>
            <a:off x="285720" y="214290"/>
            <a:ext cx="8586260" cy="5857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100" y="6286520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Река зимой</a:t>
            </a:r>
            <a:endParaRPr lang="ru-RU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39.JPG"/>
          <p:cNvPicPr>
            <a:picLocks noChangeAspect="1"/>
          </p:cNvPicPr>
          <p:nvPr/>
        </p:nvPicPr>
        <p:blipFill>
          <a:blip r:embed="rId2" cstate="print"/>
          <a:srcRect l="1900" t="1316" r="1209" b="1315"/>
          <a:stretch>
            <a:fillRect/>
          </a:stretch>
        </p:blipFill>
        <p:spPr>
          <a:xfrm>
            <a:off x="214281" y="214290"/>
            <a:ext cx="4135681" cy="6000792"/>
          </a:xfrm>
          <a:prstGeom prst="rect">
            <a:avLst/>
          </a:prstGeom>
        </p:spPr>
      </p:pic>
      <p:pic>
        <p:nvPicPr>
          <p:cNvPr id="3" name="Рисунок 2" descr="P1060140.JPG"/>
          <p:cNvPicPr>
            <a:picLocks noChangeAspect="1"/>
          </p:cNvPicPr>
          <p:nvPr/>
        </p:nvPicPr>
        <p:blipFill>
          <a:blip r:embed="rId3" cstate="print"/>
          <a:srcRect l="3531" t="2500" r="1142" b="3750"/>
          <a:stretch>
            <a:fillRect/>
          </a:stretch>
        </p:blipFill>
        <p:spPr>
          <a:xfrm>
            <a:off x="4609148" y="214290"/>
            <a:ext cx="4320570" cy="6000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6357958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Весна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643438" y="6357958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Устала</a:t>
            </a:r>
            <a:endParaRPr lang="ru-RU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41.JPG"/>
          <p:cNvPicPr>
            <a:picLocks noChangeAspect="1"/>
          </p:cNvPicPr>
          <p:nvPr/>
        </p:nvPicPr>
        <p:blipFill>
          <a:blip r:embed="rId2" cstate="print"/>
          <a:srcRect l="1673" t="1266" r="2970"/>
          <a:stretch>
            <a:fillRect/>
          </a:stretch>
        </p:blipFill>
        <p:spPr>
          <a:xfrm>
            <a:off x="4687399" y="214314"/>
            <a:ext cx="4385195" cy="6000768"/>
          </a:xfrm>
          <a:prstGeom prst="rect">
            <a:avLst/>
          </a:prstGeom>
        </p:spPr>
      </p:pic>
      <p:pic>
        <p:nvPicPr>
          <p:cNvPr id="3" name="Рисунок 2" descr="P1060149.JPG"/>
          <p:cNvPicPr>
            <a:picLocks noChangeAspect="1"/>
          </p:cNvPicPr>
          <p:nvPr/>
        </p:nvPicPr>
        <p:blipFill>
          <a:blip r:embed="rId3" cstate="print"/>
          <a:srcRect l="5000" t="3788" r="3333" b="2785"/>
          <a:stretch>
            <a:fillRect/>
          </a:stretch>
        </p:blipFill>
        <p:spPr>
          <a:xfrm>
            <a:off x="71406" y="214290"/>
            <a:ext cx="4460048" cy="6000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6357958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Во дворе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714876" y="6357958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Дома</a:t>
            </a:r>
            <a:endParaRPr lang="ru-RU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42.JPG"/>
          <p:cNvPicPr>
            <a:picLocks noChangeAspect="1"/>
          </p:cNvPicPr>
          <p:nvPr/>
        </p:nvPicPr>
        <p:blipFill>
          <a:blip r:embed="rId2" cstate="print"/>
          <a:srcRect l="1757" t="2300" r="2495" b="3399"/>
          <a:stretch>
            <a:fillRect/>
          </a:stretch>
        </p:blipFill>
        <p:spPr>
          <a:xfrm>
            <a:off x="524427" y="142852"/>
            <a:ext cx="7976663" cy="600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728" y="6286520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Цветы</a:t>
            </a:r>
            <a:endParaRPr lang="ru-RU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43.JPG"/>
          <p:cNvPicPr>
            <a:picLocks noChangeAspect="1"/>
          </p:cNvPicPr>
          <p:nvPr/>
        </p:nvPicPr>
        <p:blipFill>
          <a:blip r:embed="rId2" cstate="print"/>
          <a:srcRect l="1852" t="2439" r="3697" b="2439"/>
          <a:stretch>
            <a:fillRect/>
          </a:stretch>
        </p:blipFill>
        <p:spPr>
          <a:xfrm>
            <a:off x="142843" y="214290"/>
            <a:ext cx="3876885" cy="5929354"/>
          </a:xfrm>
          <a:prstGeom prst="rect">
            <a:avLst/>
          </a:prstGeom>
        </p:spPr>
      </p:pic>
      <p:pic>
        <p:nvPicPr>
          <p:cNvPr id="3" name="Рисунок 2" descr="P1060146.JPG"/>
          <p:cNvPicPr>
            <a:picLocks noChangeAspect="1"/>
          </p:cNvPicPr>
          <p:nvPr/>
        </p:nvPicPr>
        <p:blipFill>
          <a:blip r:embed="rId3" cstate="print"/>
          <a:srcRect l="3266" t="1163" r="3641" b="2325"/>
          <a:stretch>
            <a:fillRect/>
          </a:stretch>
        </p:blipFill>
        <p:spPr>
          <a:xfrm>
            <a:off x="4786314" y="214290"/>
            <a:ext cx="4071966" cy="5929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6286520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Розы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857752" y="6286520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Георгин</a:t>
            </a:r>
            <a:endParaRPr lang="ru-RU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44.JPG"/>
          <p:cNvPicPr>
            <a:picLocks noChangeAspect="1"/>
          </p:cNvPicPr>
          <p:nvPr/>
        </p:nvPicPr>
        <p:blipFill>
          <a:blip r:embed="rId2" cstate="print"/>
          <a:srcRect l="3323" t="1205" r="3633" b="2409"/>
          <a:stretch>
            <a:fillRect/>
          </a:stretch>
        </p:blipFill>
        <p:spPr>
          <a:xfrm>
            <a:off x="214282" y="214290"/>
            <a:ext cx="4150548" cy="5929354"/>
          </a:xfrm>
          <a:prstGeom prst="rect">
            <a:avLst/>
          </a:prstGeom>
        </p:spPr>
      </p:pic>
      <p:pic>
        <p:nvPicPr>
          <p:cNvPr id="3" name="Рисунок 2" descr="P1060145.JPG"/>
          <p:cNvPicPr>
            <a:picLocks noChangeAspect="1"/>
          </p:cNvPicPr>
          <p:nvPr/>
        </p:nvPicPr>
        <p:blipFill>
          <a:blip r:embed="rId3" cstate="print"/>
          <a:srcRect l="1615" r="1478"/>
          <a:stretch>
            <a:fillRect/>
          </a:stretch>
        </p:blipFill>
        <p:spPr>
          <a:xfrm>
            <a:off x="4643438" y="214290"/>
            <a:ext cx="4286280" cy="59293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6215082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Цветок солнца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714876" y="621508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Ромашка</a:t>
            </a:r>
            <a:endParaRPr lang="ru-RU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47.JPG"/>
          <p:cNvPicPr>
            <a:picLocks noChangeAspect="1"/>
          </p:cNvPicPr>
          <p:nvPr/>
        </p:nvPicPr>
        <p:blipFill>
          <a:blip r:embed="rId2" cstate="print"/>
          <a:srcRect l="1673" t="1282" r="2966" b="3846"/>
          <a:stretch>
            <a:fillRect/>
          </a:stretch>
        </p:blipFill>
        <p:spPr>
          <a:xfrm>
            <a:off x="214282" y="142852"/>
            <a:ext cx="4622232" cy="6000792"/>
          </a:xfrm>
          <a:prstGeom prst="rect">
            <a:avLst/>
          </a:prstGeom>
        </p:spPr>
      </p:pic>
      <p:pic>
        <p:nvPicPr>
          <p:cNvPr id="3" name="Рисунок 2" descr="P1060151.JPG"/>
          <p:cNvPicPr>
            <a:picLocks noChangeAspect="1"/>
          </p:cNvPicPr>
          <p:nvPr/>
        </p:nvPicPr>
        <p:blipFill>
          <a:blip r:embed="rId3" cstate="print"/>
          <a:srcRect l="5158" t="2247" r="3725" b="2247"/>
          <a:stretch>
            <a:fillRect/>
          </a:stretch>
        </p:blipFill>
        <p:spPr>
          <a:xfrm>
            <a:off x="5188048" y="142852"/>
            <a:ext cx="3741670" cy="6000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6215082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Одуванчики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86380" y="6215082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Листья падают</a:t>
            </a:r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86348" y="285728"/>
            <a:ext cx="385765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Сочиняю.</a:t>
            </a:r>
            <a:endParaRPr lang="ru-RU" sz="2000" dirty="0" smtClean="0"/>
          </a:p>
          <a:p>
            <a:r>
              <a:rPr lang="ru-RU" sz="2000" dirty="0" smtClean="0"/>
              <a:t>Птицей прошлое, улетая, </a:t>
            </a:r>
          </a:p>
          <a:p>
            <a:r>
              <a:rPr lang="ru-RU" sz="2000" dirty="0" smtClean="0"/>
              <a:t>Бросила мне перо,</a:t>
            </a:r>
          </a:p>
          <a:p>
            <a:r>
              <a:rPr lang="ru-RU" sz="2000" dirty="0" smtClean="0"/>
              <a:t>Каждый раз его поднимая,</a:t>
            </a:r>
          </a:p>
          <a:p>
            <a:r>
              <a:rPr lang="ru-RU" sz="2000" dirty="0" smtClean="0"/>
              <a:t>Вспоминаю, что в жизни ушло.</a:t>
            </a:r>
          </a:p>
          <a:p>
            <a:r>
              <a:rPr lang="ru-RU" sz="2000" dirty="0" smtClean="0"/>
              <a:t>Новый день и месяцы тоже, </a:t>
            </a:r>
          </a:p>
          <a:p>
            <a:r>
              <a:rPr lang="ru-RU" sz="2000" dirty="0" smtClean="0"/>
              <a:t>Оставляют веху в пути.</a:t>
            </a:r>
          </a:p>
          <a:p>
            <a:r>
              <a:rPr lang="ru-RU" sz="2000" dirty="0" smtClean="0"/>
              <a:t>Почему же так поздно и кто же, </a:t>
            </a:r>
          </a:p>
          <a:p>
            <a:r>
              <a:rPr lang="ru-RU" sz="2000" dirty="0" smtClean="0"/>
              <a:t>Помогает к Пегасу идти?</a:t>
            </a:r>
          </a:p>
          <a:p>
            <a:r>
              <a:rPr lang="ru-RU" sz="2000" dirty="0" smtClean="0"/>
              <a:t>Почему рифмовать прозу стала,</a:t>
            </a:r>
          </a:p>
          <a:p>
            <a:r>
              <a:rPr lang="ru-RU" sz="2000" dirty="0" smtClean="0"/>
              <a:t>Чувства и мысли свои?</a:t>
            </a:r>
          </a:p>
          <a:p>
            <a:r>
              <a:rPr lang="ru-RU" sz="2000" dirty="0" smtClean="0"/>
              <a:t>Не могу забыть, что бывало,</a:t>
            </a:r>
          </a:p>
          <a:p>
            <a:r>
              <a:rPr lang="ru-RU" sz="2000" dirty="0" smtClean="0"/>
              <a:t>Как прошли все годы мои.</a:t>
            </a:r>
          </a:p>
          <a:p>
            <a:r>
              <a:rPr lang="ru-RU" sz="2000" dirty="0" smtClean="0"/>
              <a:t>По-прежнему прозу рифмую,</a:t>
            </a:r>
          </a:p>
          <a:p>
            <a:r>
              <a:rPr lang="ru-RU" sz="2000" dirty="0" smtClean="0"/>
              <a:t>За лошадкой на крыльях бегу,</a:t>
            </a:r>
          </a:p>
          <a:p>
            <a:r>
              <a:rPr lang="ru-RU" sz="2000" dirty="0" smtClean="0"/>
              <a:t>Рифму ловлю простую,</a:t>
            </a:r>
          </a:p>
          <a:p>
            <a:r>
              <a:rPr lang="ru-RU" sz="2000" dirty="0" smtClean="0"/>
              <a:t>Пегаса догнать не могу.</a:t>
            </a:r>
          </a:p>
          <a:p>
            <a:r>
              <a:rPr lang="ru-RU" sz="2000" dirty="0" smtClean="0"/>
              <a:t> </a:t>
            </a:r>
          </a:p>
          <a:p>
            <a:r>
              <a:rPr lang="ru-RU" sz="2000" dirty="0" smtClean="0"/>
              <a:t>                                        2006 г.</a:t>
            </a:r>
            <a:endParaRPr lang="ru-RU" sz="2000" dirty="0"/>
          </a:p>
        </p:txBody>
      </p:sp>
      <p:pic>
        <p:nvPicPr>
          <p:cNvPr id="4" name="Рисунок 3" descr="img6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9" y="1285860"/>
            <a:ext cx="5135293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71414"/>
            <a:ext cx="8429652" cy="6286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5984" y="6396335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Пейзаж</a:t>
            </a:r>
            <a:endParaRPr lang="ru-RU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695019" cy="6286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9256" y="357166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Осень</a:t>
            </a:r>
            <a:endParaRPr lang="ru-RU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53.JPG"/>
          <p:cNvPicPr>
            <a:picLocks noChangeAspect="1"/>
          </p:cNvPicPr>
          <p:nvPr/>
        </p:nvPicPr>
        <p:blipFill>
          <a:blip r:embed="rId2" cstate="print"/>
          <a:srcRect l="3258" t="1099" r="2261" b="3296"/>
          <a:stretch>
            <a:fillRect/>
          </a:stretch>
        </p:blipFill>
        <p:spPr>
          <a:xfrm>
            <a:off x="166657" y="214290"/>
            <a:ext cx="4048153" cy="6072230"/>
          </a:xfrm>
          <a:prstGeom prst="rect">
            <a:avLst/>
          </a:prstGeom>
        </p:spPr>
      </p:pic>
      <p:pic>
        <p:nvPicPr>
          <p:cNvPr id="3" name="Рисунок 2" descr="P1060154.JPG"/>
          <p:cNvPicPr>
            <a:picLocks noChangeAspect="1"/>
          </p:cNvPicPr>
          <p:nvPr/>
        </p:nvPicPr>
        <p:blipFill>
          <a:blip r:embed="rId3" cstate="print"/>
          <a:srcRect l="3137" t="2198" r="2144" b="2197"/>
          <a:stretch>
            <a:fillRect/>
          </a:stretch>
        </p:blipFill>
        <p:spPr>
          <a:xfrm>
            <a:off x="4643438" y="214290"/>
            <a:ext cx="4347864" cy="6101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6286520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Синицы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786314" y="6286520"/>
            <a:ext cx="435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Снегири</a:t>
            </a:r>
            <a:endParaRPr lang="ru-RU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55.JPG"/>
          <p:cNvPicPr>
            <a:picLocks noChangeAspect="1"/>
          </p:cNvPicPr>
          <p:nvPr/>
        </p:nvPicPr>
        <p:blipFill>
          <a:blip r:embed="rId2" cstate="print"/>
          <a:srcRect l="2990" t="2222" r="1319" b="3333"/>
          <a:stretch>
            <a:fillRect/>
          </a:stretch>
        </p:blipFill>
        <p:spPr>
          <a:xfrm>
            <a:off x="142844" y="214290"/>
            <a:ext cx="4786346" cy="6356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9256" y="428604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Роза</a:t>
            </a:r>
            <a:endParaRPr lang="ru-RU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5055333" cy="6429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6446" y="357166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Ветка калины</a:t>
            </a:r>
            <a:endParaRPr lang="ru-RU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4907320" cy="6572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2132" y="357166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Семья</a:t>
            </a:r>
            <a:endParaRPr lang="ru-RU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158.JPG"/>
          <p:cNvPicPr>
            <a:picLocks noChangeAspect="1"/>
          </p:cNvPicPr>
          <p:nvPr/>
        </p:nvPicPr>
        <p:blipFill>
          <a:blip r:embed="rId2" cstate="print"/>
          <a:srcRect l="5468" r="4687"/>
          <a:stretch>
            <a:fillRect/>
          </a:stretch>
        </p:blipFill>
        <p:spPr>
          <a:xfrm>
            <a:off x="428596" y="71414"/>
            <a:ext cx="8286808" cy="6364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3174" y="6396335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Букет цветов</a:t>
            </a:r>
            <a:endParaRPr lang="ru-RU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48577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 благодарна судьбе, что она свела меня с таким удивительно талантливым, трудолюбивым, скромным человеком. Мы познакомились с Кларой Иосифовной в 2007 году, когда я задумала создать музей. Разбирая архив, я нашла ее адрес двадцатилетней давности. Решила написать письмо. Мне повезло – получила ответ от Клары Иосифовны. И наша переписка продолжается до сих пор. По возрасту она мне мама. Мы говорим с ней обо всем. Клара Иосифовна выслала в музей богатейший материал о своем классе, о своей семье. Вся переписка хранится в музее. Предоставленные вашему вниманию рисунки-аппликации выполнены Кларой Иосифовной после 80 лет. Сколько вложено в них души, труда, творчества, терпения! Как она тонко подмечает явления природы, умеет передать их в рисунке. Возможности человека неисчерпаемы. Молодежь, берите пример!</a:t>
            </a:r>
          </a:p>
          <a:p>
            <a:r>
              <a:rPr lang="ru-RU" dirty="0" smtClean="0"/>
              <a:t> Бушуева Л.А., руководитель музея «История школы»</a:t>
            </a:r>
            <a:endParaRPr lang="ru-RU" dirty="0"/>
          </a:p>
        </p:txBody>
      </p:sp>
      <p:pic>
        <p:nvPicPr>
          <p:cNvPr id="4" name="Рисунок 3" descr="Сростки_P 340.JPG"/>
          <p:cNvPicPr>
            <a:picLocks noChangeAspect="1"/>
          </p:cNvPicPr>
          <p:nvPr/>
        </p:nvPicPr>
        <p:blipFill>
          <a:blip r:embed="rId2" cstate="print"/>
          <a:srcRect l="48437" r="4686" b="7291"/>
          <a:stretch>
            <a:fillRect/>
          </a:stretch>
        </p:blipFill>
        <p:spPr>
          <a:xfrm>
            <a:off x="4857688" y="0"/>
            <a:ext cx="4286312" cy="6357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9190" y="6500834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Сростки. Музей В.М.Шукшина.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8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85728"/>
            <a:ext cx="4389120" cy="6220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285728"/>
            <a:ext cx="4572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Октябрь Эрик Павлович.</a:t>
            </a:r>
          </a:p>
          <a:p>
            <a:r>
              <a:rPr lang="ru-RU" b="1" dirty="0" smtClean="0"/>
              <a:t>Выпускник  1943 года.</a:t>
            </a:r>
          </a:p>
          <a:p>
            <a:r>
              <a:rPr lang="ru-RU" dirty="0" smtClean="0"/>
              <a:t>Окончил </a:t>
            </a:r>
            <a:r>
              <a:rPr lang="ru-RU" dirty="0" err="1" smtClean="0"/>
              <a:t>Рубцовский</a:t>
            </a:r>
            <a:r>
              <a:rPr lang="ru-RU" dirty="0" smtClean="0"/>
              <a:t> машиностроительный техникум (РМТ). Работал на Рубцовском АТЗ в инструментальном цехе токарем, </a:t>
            </a:r>
            <a:r>
              <a:rPr lang="ru-RU" dirty="0" err="1" smtClean="0"/>
              <a:t>пиромитристом</a:t>
            </a:r>
            <a:r>
              <a:rPr lang="ru-RU" dirty="0" smtClean="0"/>
              <a:t>, конструктором и последнее время руководителем группы в ОРИНТИ. Трудовой стаж составил 35 лет. Председатель совета ветеранов. Победитель социалистического соревнования. Его портрет был помещен на Доску Почета. Участник ВОВ с Германией. Воевал в авиационных частях. Старший сержант, стрелок-радист. Награжден многими грамотами, благодарностями, орденом Отечественной войны </a:t>
            </a:r>
            <a:r>
              <a:rPr lang="en-US" dirty="0" smtClean="0"/>
              <a:t>I </a:t>
            </a:r>
            <a:r>
              <a:rPr lang="ru-RU" dirty="0" smtClean="0"/>
              <a:t>степени, медалями «За победу над Германией», «За победу над Японией», «Медалью Жукова», девятью юбилейными медалями, «Ветеран труда». Вырастили с Кларой Иосифовной прекрасных дочь и сына. Был инициатором встреч одноклассников. Умер 02.12.2000 г.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4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73" y="285728"/>
            <a:ext cx="8869883" cy="5786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6215082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Клара Иосифовна с детьми Натальей и Валерием.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3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137" y="214290"/>
            <a:ext cx="4091581" cy="6286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8" y="214290"/>
            <a:ext cx="464343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Клара Иосифовна с сыном Валерием. </a:t>
            </a:r>
            <a:r>
              <a:rPr lang="ru-RU" dirty="0" smtClean="0"/>
              <a:t>Известного художника Валерия Октября поздравил с юбилеем Губернатор Алтайского края 1.04.2012 года. Мастеру живописи, члену Союза художников России исполнилось 60 лет. </a:t>
            </a:r>
          </a:p>
          <a:p>
            <a:r>
              <a:rPr lang="ru-RU" dirty="0" smtClean="0"/>
              <a:t>«Истинный знаток истории изобразительного искусства, Вы создали полотна, увидеть которые стремятся сотни людей. Индивидуальное восприятие неповторимой природы Алтая насыщает Ваши картины космическим звучанием… Поэтому Ваши творения живут в залах картинных галерей и музеев, в частных коллекциях ценителей искусства в России и за рубежом», - отметил Александр </a:t>
            </a:r>
            <a:r>
              <a:rPr lang="ru-RU" dirty="0" err="1" smtClean="0"/>
              <a:t>Карлин</a:t>
            </a:r>
            <a:r>
              <a:rPr lang="ru-RU" dirty="0" smtClean="0"/>
              <a:t> в поздравительной телеграмме. «Новых Вам туристических маршрутов и неожиданных тем!».</a:t>
            </a:r>
          </a:p>
          <a:p>
            <a:r>
              <a:rPr lang="ru-RU" dirty="0" smtClean="0"/>
              <a:t>Официальный сайт Алтайского края</a:t>
            </a:r>
          </a:p>
          <a:p>
            <a:r>
              <a:rPr lang="en-US" dirty="0" smtClean="0"/>
              <a:t>E – mail: </a:t>
            </a:r>
            <a:r>
              <a:rPr lang="en-US" dirty="0" err="1" smtClean="0"/>
              <a:t>info@altairegion</a:t>
            </a:r>
            <a:r>
              <a:rPr lang="en-US" dirty="0" smtClean="0"/>
              <a:t> 22.ru</a:t>
            </a:r>
            <a:endParaRPr lang="ru-RU" dirty="0" smtClean="0"/>
          </a:p>
          <a:p>
            <a:r>
              <a:rPr lang="ru-RU" dirty="0" smtClean="0"/>
              <a:t>А мы приглашаем Валерия </a:t>
            </a:r>
            <a:r>
              <a:rPr lang="ru-RU" dirty="0" err="1" smtClean="0"/>
              <a:t>Эриковича</a:t>
            </a:r>
            <a:r>
              <a:rPr lang="ru-RU" dirty="0" smtClean="0"/>
              <a:t> посетить Чарышский район и написать картину с наших гор, реки.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ktyabrprosto47b.jpg"/>
          <p:cNvPicPr>
            <a:picLocks noChangeAspect="1"/>
          </p:cNvPicPr>
          <p:nvPr/>
        </p:nvPicPr>
        <p:blipFill>
          <a:blip r:embed="rId2"/>
          <a:srcRect t="6298"/>
          <a:stretch>
            <a:fillRect/>
          </a:stretch>
        </p:blipFill>
        <p:spPr>
          <a:xfrm>
            <a:off x="500066" y="0"/>
            <a:ext cx="8215338" cy="6376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6500834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Одна из работ художника.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613.jpg"/>
          <p:cNvPicPr>
            <a:picLocks noChangeAspect="1"/>
          </p:cNvPicPr>
          <p:nvPr/>
        </p:nvPicPr>
        <p:blipFill>
          <a:blip r:embed="rId2" cstate="print"/>
          <a:srcRect l="11011" t="8143" r="10771" b="16386"/>
          <a:stretch>
            <a:fillRect/>
          </a:stretch>
        </p:blipFill>
        <p:spPr>
          <a:xfrm>
            <a:off x="214282" y="142852"/>
            <a:ext cx="8826040" cy="63579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10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715436" cy="601532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463</TotalTime>
  <Words>705</Words>
  <Application>Microsoft Office PowerPoint</Application>
  <PresentationFormat>Экран (4:3)</PresentationFormat>
  <Paragraphs>79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Franklin Gothic Book</vt:lpstr>
      <vt:lpstr>Franklin Gothic Medium</vt:lpstr>
      <vt:lpstr>Wingdings 2</vt:lpstr>
      <vt:lpstr>Трек</vt:lpstr>
      <vt:lpstr>Минуты вдохновения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Минуты вдохновения</dc:title>
  <dc:creator>1</dc:creator>
  <cp:lastModifiedBy>Друг</cp:lastModifiedBy>
  <cp:revision>34</cp:revision>
  <dcterms:created xsi:type="dcterms:W3CDTF">2012-04-18T14:49:53Z</dcterms:created>
  <dcterms:modified xsi:type="dcterms:W3CDTF">2019-07-17T09:45:41Z</dcterms:modified>
</cp:coreProperties>
</file>